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BCAC001-D1CA-4111-88E9-4C918E6CD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8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7529F42-D127-46D6-9BA6-AF2A4F21C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4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8B39C18-CDCF-41D4-8D4C-4B41111E3401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560A2C7-72FA-40A1-B600-A3BEBE661990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D7AE11B-077B-4B7C-AA46-1095FC607EE3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32B6216-41AB-4080-B611-8E06F821E389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B6EF645-E94D-447E-A10F-FF56CD787C62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1D53229-2D87-4513-BB29-2454DB351DB2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79669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82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我要更像主，我天天追求，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like the Master I would ever be,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更像祂謙卑，更像祂溫柔；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of His meekness, more humility;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更熱心工作，更勇敢去救人，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zeal to labor, more courage to be true,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更多的奉獻去接受祂委任。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consecration for work He bids me do.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H290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我要更像主</a:t>
            </a:r>
            <a:r>
              <a:rPr lang="zh-TW" altLang="en-US" sz="25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MORE LIKE THE MASTER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接受我心，我只願意屬祢；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Thou my heart, I would be Thine alone;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接受我心，不要將我丟棄！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Thou my heart, and make it all Thine own;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聽我祈求，使我與罪隔離；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Purge me from sin, O Lord, I now implore,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洗我，保守我，永遠是為著祢。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Wash me and keep me Thine forever more.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我要更像主，求天天賜下：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like the Master is my daily prayer;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更多的恩惠，來背我十架，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strength to carry crosses I must bear;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更倚靠聖靈，去將浪子帶領；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earnest effort to bring His kingdom in;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更多的努力，豫備國度到境。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of His Spirit, the wanderer to win.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接受我心，我只願意屬祢；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Thou my heart, I would be Thine alone;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接受我心，不要將我丟棄！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Thou my heart, and make it all Thine own;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聽我祈求，使我與罪隔離；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Purge me from sin, O Lord, I now implore,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洗我，保守我，永遠是為著祢。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Wash me and keep me Thine forever more.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我要更像主，來活並來忍，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like the Master I would live and grow,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更顯出祂愛，來對待別人，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of His love to other I would show;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更多的捨己，像祂在加利利，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self-denial, like His in Galilee,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我要更像主，這永是我心意。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like the Master I long to ever be.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接受我心，我只願意屬祢；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Thou my heart, I would be Thine alone;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接受我心，不要將我丟棄！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Thou my heart, and make it all Thine own;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聽我祈求，使我與罪隔離；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Purge me from sin, O Lord, I now implore,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洗我，保守我，永遠是為著祢。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Wash me and keep me Thine forever 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2458</TotalTime>
  <Words>549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H290  我要更像主  MORE LIKE THE MASTER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140</cp:revision>
  <dcterms:created xsi:type="dcterms:W3CDTF">2001-04-19T19:07:54Z</dcterms:created>
  <dcterms:modified xsi:type="dcterms:W3CDTF">2017-08-05T13:58:59Z</dcterms:modified>
</cp:coreProperties>
</file>